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sldIdLst>
    <p:sldId id="276" r:id="rId5"/>
    <p:sldId id="287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41" r:id="rId35"/>
    <p:sldId id="343" r:id="rId36"/>
    <p:sldId id="344" r:id="rId37"/>
    <p:sldId id="346" r:id="rId38"/>
    <p:sldId id="345" r:id="rId39"/>
    <p:sldId id="347" r:id="rId40"/>
    <p:sldId id="349" r:id="rId41"/>
    <p:sldId id="350" r:id="rId42"/>
    <p:sldId id="348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D1A"/>
    <a:srgbClr val="C92131"/>
    <a:srgbClr val="D32629"/>
    <a:srgbClr val="A4302D"/>
    <a:srgbClr val="041827"/>
    <a:srgbClr val="FFD933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0"/>
    <p:restoredTop sz="94875"/>
  </p:normalViewPr>
  <p:slideViewPr>
    <p:cSldViewPr snapToGrid="0" snapToObjects="1">
      <p:cViewPr varScale="1">
        <p:scale>
          <a:sx n="101" d="100"/>
          <a:sy n="101" d="100"/>
        </p:scale>
        <p:origin x="232" y="632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92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5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3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onward@quickenloans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DetroitMeets-FlutterIntr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onward@quickenloans.com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DetroitMeets-FlutterIntr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20405"/>
            <a:ext cx="5457739" cy="1894276"/>
          </a:xfrm>
        </p:spPr>
        <p:txBody>
          <a:bodyPr anchor="t" anchorCtr="0">
            <a:noAutofit/>
          </a:bodyPr>
          <a:lstStyle/>
          <a:p>
            <a:r>
              <a:rPr lang="en-US" sz="5400" b="1" dirty="0"/>
              <a:t>An Introduction to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561" y="4170183"/>
            <a:ext cx="4893276" cy="2171946"/>
          </a:xfrm>
        </p:spPr>
        <p:txBody>
          <a:bodyPr>
            <a:normAutofit fontScale="92500" lnSpcReduction="20000"/>
          </a:bodyPr>
          <a:lstStyle/>
          <a:p>
            <a:r>
              <a:rPr lang="en-US" sz="4400" b="1" dirty="0"/>
              <a:t>Don Ward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donward@quickenloans.com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@</a:t>
            </a:r>
            <a:r>
              <a:rPr lang="en-US" sz="2800" dirty="0" err="1">
                <a:solidFill>
                  <a:schemeClr val="bg1"/>
                </a:solidFill>
              </a:rPr>
              <a:t>donwardpeng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647383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640958"/>
            <a:ext cx="93304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0"/>
            <a:ext cx="41969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Widgets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7719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77471"/>
            <a:ext cx="10551745" cy="4503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-1"/>
            <a:ext cx="4222879" cy="6900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372099" y="1692058"/>
            <a:ext cx="4642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‘Exciting Stuff! 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182505"/>
            <a:ext cx="109820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30463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am I?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33855-9C3E-2441-8CA3-C25505C8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99" y="406720"/>
            <a:ext cx="2052902" cy="30814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57723E-CF4A-8240-804D-30A9C1E0046A}"/>
              </a:ext>
            </a:extLst>
          </p:cNvPr>
          <p:cNvSpPr/>
          <p:nvPr/>
        </p:nvSpPr>
        <p:spPr>
          <a:xfrm>
            <a:off x="568973" y="1533766"/>
            <a:ext cx="6096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Quicken Loans Mobile Team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100 Days of Code on Flutter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GDG Detroit for 7 years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GDG Windsor ~ 1 year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2F35D-7B3C-FF4F-8414-4006FB33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40" y="3488147"/>
            <a:ext cx="1772025" cy="454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6719B6-5B9E-5E4F-BCCC-2A873249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40" y="4514298"/>
            <a:ext cx="1772025" cy="4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642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275799"/>
            <a:ext cx="64454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733A-7EBA-DE42-A17D-1839FCE1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64" y="-4670"/>
            <a:ext cx="3460663" cy="68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Detroit 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(‘Detroit Meets’),),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5185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94693" y="29674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279703"/>
            <a:ext cx="115199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36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C6B15-AE4D-8840-9276-7AA6E147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3" y="3114711"/>
            <a:ext cx="3603812" cy="1967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C662D-50A5-5B48-A523-9317F39B3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514" y="3034029"/>
            <a:ext cx="4183983" cy="2356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2ABB1-816B-FC4C-A4B4-9A12492A3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637" y="2900671"/>
            <a:ext cx="1454426" cy="21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1" y="16836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Floating Action Button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,));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is Flutter?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is Dart?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Let’s code!</a:t>
            </a:r>
            <a:b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954" y="1825625"/>
            <a:ext cx="6664973" cy="22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 object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child: const 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onPressed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() for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2055535"/>
            <a:ext cx="12191999" cy="2735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child: const Icon(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 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() {}),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1995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143000"/>
            <a:ext cx="12191999" cy="5714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final List&lt;Image&gt; 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= 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detroit_cityscape.jpg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('assets/tigers-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];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5058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175273" y="2122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35386"/>
            <a:ext cx="12191999" cy="5522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})}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Update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home: 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title: Text('Detroit Meets'),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children: 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.map((element) =&gt; 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margin: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64745" y="557848"/>
            <a:ext cx="4285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3A89A-19F6-E346-B560-D08DE091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0" y="243128"/>
            <a:ext cx="3213100" cy="637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F8984-79B2-CD4E-89A1-06866F2DC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0" y="243128"/>
            <a:ext cx="3213100" cy="6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7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simple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19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drawer: Drawer(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padding: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EdgeInsets.zero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Container(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height: 128.0,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DrawerHeader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child: Text(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'Detroit 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56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640958"/>
            <a:ext cx="1219199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https://github.com/donwardpeng/DetroitMeets-FlutterIntro</a:t>
            </a:r>
            <a:endParaRPr lang="en-US" sz="32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87" y="43791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79863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501466"/>
            <a:ext cx="7711427" cy="412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Open Source Cross Platform Mobile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Announced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1.0 – Dec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Flutter 1.5 – May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1.9 – Sept 2019</a:t>
            </a: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Available on iOS, Android,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ChromeOS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and Web</a:t>
            </a: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2394441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16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3" y="4446516"/>
            <a:ext cx="6059865" cy="1497719"/>
          </a:xfrm>
        </p:spPr>
        <p:txBody>
          <a:bodyPr anchor="t" anchorCtr="0">
            <a:noAutofit/>
          </a:bodyPr>
          <a:lstStyle/>
          <a:p>
            <a:r>
              <a:rPr lang="en-US" sz="88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577B09-AC87-1740-815B-45A946495066}"/>
              </a:ext>
            </a:extLst>
          </p:cNvPr>
          <p:cNvSpPr txBox="1">
            <a:spLocks/>
          </p:cNvSpPr>
          <p:nvPr/>
        </p:nvSpPr>
        <p:spPr>
          <a:xfrm>
            <a:off x="6810561" y="4170183"/>
            <a:ext cx="4893276" cy="2171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D32629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/>
              <a:t>Don Ward</a:t>
            </a:r>
          </a:p>
          <a:p>
            <a:r>
              <a:rPr lang="en-US" sz="2800" b="1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>
                <a:solidFill>
                  <a:schemeClr val="bg1"/>
                </a:solidFill>
                <a:hlinkClick r:id="rId5"/>
              </a:rPr>
              <a:t>donward@quickenloans.com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@donwardpeng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Dart?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9444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Since 2011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Statically type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d language similar to JavaScript and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Object-oriented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Syntactic sugar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2392325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Online Media 4" descr="flutter_example.mp4">
            <a:hlinkClick r:id="" action="ppaction://media"/>
            <a:extLst>
              <a:ext uri="{FF2B5EF4-FFF2-40B4-BE49-F238E27FC236}">
                <a16:creationId xmlns:a16="http://schemas.microsoft.com/office/drawing/2014/main" id="{86E044F2-8CBE-654D-9649-B28A16603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5723" y="0"/>
            <a:ext cx="345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945967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https://github.com/donwardpeng/DetroitMeets-FlutterIntro</a:t>
            </a:r>
            <a:endParaRPr lang="en-US" sz="32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2" y="54567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talk about the Command Line Tool (CLI)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607815" y="2359687"/>
            <a:ext cx="95656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doctor’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create &lt;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the &lt;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 directory -&gt; ‘flutter run’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Hot Reload and Restart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While running, type ‘h’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2804187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878</Words>
  <Application>Microsoft Macintosh PowerPoint</Application>
  <PresentationFormat>Widescreen</PresentationFormat>
  <Paragraphs>311</Paragraphs>
  <Slides>40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American Typewriter</vt:lpstr>
      <vt:lpstr>Arial</vt:lpstr>
      <vt:lpstr>Calibri</vt:lpstr>
      <vt:lpstr>Menlo</vt:lpstr>
      <vt:lpstr>Rocket Sans</vt:lpstr>
      <vt:lpstr>Office Theme</vt:lpstr>
      <vt:lpstr>An Introduction to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125</cp:revision>
  <cp:lastPrinted>2019-03-27T18:45:13Z</cp:lastPrinted>
  <dcterms:created xsi:type="dcterms:W3CDTF">2019-01-23T15:38:44Z</dcterms:created>
  <dcterms:modified xsi:type="dcterms:W3CDTF">2019-10-21T21:22:23Z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